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Open Sans Bold" charset="1" panose="020B0806030504020204"/>
      <p:regular r:id="rId11"/>
    </p:embeddedFont>
    <p:embeddedFont>
      <p:font typeface="Noto Sans T Chinese" charset="1" panose="020B0500000000000000"/>
      <p:regular r:id="rId12"/>
    </p:embeddedFont>
    <p:embeddedFont>
      <p:font typeface="Noto Sans T Chinese Bold" charset="1" panose="020B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4331" y="4511040"/>
            <a:ext cx="1077748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</a:pPr>
            <a:r>
              <a:rPr lang="en-US" b="true" sz="9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得獎海報分析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44331" y="6596380"/>
            <a:ext cx="107774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41071205H   洪芷葳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8927" y="1514158"/>
            <a:ext cx="4762483" cy="6741696"/>
          </a:xfrm>
          <a:custGeom>
            <a:avLst/>
            <a:gdLst/>
            <a:ahLst/>
            <a:cxnLst/>
            <a:rect r="r" b="b" t="t" l="l"/>
            <a:pathLst>
              <a:path h="6741696" w="4762483">
                <a:moveTo>
                  <a:pt x="0" y="0"/>
                </a:moveTo>
                <a:lnTo>
                  <a:pt x="4762483" y="0"/>
                </a:lnTo>
                <a:lnTo>
                  <a:pt x="4762483" y="6741697"/>
                </a:lnTo>
                <a:lnTo>
                  <a:pt x="0" y="6741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37295" y="3473084"/>
            <a:ext cx="9017946" cy="221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考具：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反諷：人感覺很快樂，但卻被菸燻臉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轉化：我覺得那個拿在手上煙囪有種棉花糖的感覺，像是用棉花糖和煙囪的反差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67479" y="6691850"/>
            <a:ext cx="409182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Lauri Tarasti Poster Triennial 2017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8927" y="1515474"/>
            <a:ext cx="4763878" cy="6740381"/>
          </a:xfrm>
          <a:custGeom>
            <a:avLst/>
            <a:gdLst/>
            <a:ahLst/>
            <a:cxnLst/>
            <a:rect r="r" b="b" t="t" l="l"/>
            <a:pathLst>
              <a:path h="6740381" w="4763878">
                <a:moveTo>
                  <a:pt x="0" y="0"/>
                </a:moveTo>
                <a:lnTo>
                  <a:pt x="4763878" y="0"/>
                </a:lnTo>
                <a:lnTo>
                  <a:pt x="4763878" y="6740381"/>
                </a:lnTo>
                <a:lnTo>
                  <a:pt x="0" y="6740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37295" y="3473084"/>
            <a:ext cx="9017946" cy="221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考具：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誇飾：繩子已經很長卻還是撈不到水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象徵</a:t>
            </a: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：透過上述的方法象徵缺水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對比：很長的繩子和沒水的水桶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59960" y="6691850"/>
            <a:ext cx="5199340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Lauri Tarasti prize for Environmental posters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Yang Hu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China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2020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Run out of Water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8927" y="1514158"/>
            <a:ext cx="4762483" cy="6803547"/>
          </a:xfrm>
          <a:custGeom>
            <a:avLst/>
            <a:gdLst/>
            <a:ahLst/>
            <a:cxnLst/>
            <a:rect r="r" b="b" t="t" l="l"/>
            <a:pathLst>
              <a:path h="6803547" w="4762483">
                <a:moveTo>
                  <a:pt x="0" y="0"/>
                </a:moveTo>
                <a:lnTo>
                  <a:pt x="4762483" y="0"/>
                </a:lnTo>
                <a:lnTo>
                  <a:pt x="4762483" y="6803547"/>
                </a:lnTo>
                <a:lnTo>
                  <a:pt x="0" y="680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37295" y="3473084"/>
            <a:ext cx="9017946" cy="221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考具：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對比</a:t>
            </a: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：有一片新生的葉子和都砍光的樹枝，顏色紅綠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雙重符碼</a:t>
            </a: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：是樹也是￥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4472" y="6691850"/>
            <a:ext cx="4334828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Special Prize of the Asko Foundation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ZongLi Lv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China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2020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Money Or Lives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8927" y="1514158"/>
            <a:ext cx="4762483" cy="6803547"/>
          </a:xfrm>
          <a:custGeom>
            <a:avLst/>
            <a:gdLst/>
            <a:ahLst/>
            <a:cxnLst/>
            <a:rect r="r" b="b" t="t" l="l"/>
            <a:pathLst>
              <a:path h="6803547" w="4762483">
                <a:moveTo>
                  <a:pt x="0" y="0"/>
                </a:moveTo>
                <a:lnTo>
                  <a:pt x="4762483" y="0"/>
                </a:lnTo>
                <a:lnTo>
                  <a:pt x="4762483" y="6803547"/>
                </a:lnTo>
                <a:lnTo>
                  <a:pt x="0" y="680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37295" y="3473084"/>
            <a:ext cx="9017946" cy="221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考具：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故事：雖然只有一張，但因為是歌劇主角所以可以很直覺想到卡門的悲劇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象徵：透過撕裂的吉普賽女郎象徵卡門之死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40439" y="6691850"/>
            <a:ext cx="4218861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Lahti International Poster Biennial 2005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Stadttheater Bern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Switzerland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2004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Carmen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DAGSb_HHcyI</dc:identifier>
  <dcterms:modified xsi:type="dcterms:W3CDTF">2011-08-01T06:04:30Z</dcterms:modified>
  <cp:revision>1</cp:revision>
  <dc:title>得獎海報分析</dc:title>
</cp:coreProperties>
</file>